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97" r:id="rId4"/>
    <p:sldId id="295" r:id="rId5"/>
    <p:sldId id="296" r:id="rId6"/>
    <p:sldId id="298" r:id="rId7"/>
    <p:sldId id="299" r:id="rId8"/>
    <p:sldId id="300" r:id="rId9"/>
    <p:sldId id="301" r:id="rId10"/>
    <p:sldId id="304" r:id="rId11"/>
    <p:sldId id="302" r:id="rId12"/>
    <p:sldId id="303" r:id="rId13"/>
    <p:sldId id="305" r:id="rId14"/>
    <p:sldId id="306" r:id="rId15"/>
    <p:sldId id="307" r:id="rId16"/>
    <p:sldId id="308" r:id="rId17"/>
    <p:sldId id="309" r:id="rId18"/>
    <p:sldId id="310" r:id="rId19"/>
    <p:sldId id="31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6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 basics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BPDU layout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98738"/>
            <a:ext cx="7467600" cy="349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network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68563"/>
            <a:ext cx="7848600" cy="355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 root bridge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92350"/>
            <a:ext cx="8000999" cy="395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Elect root port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114300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Every non root bridge must select one root port </a:t>
            </a:r>
          </a:p>
          <a:p>
            <a:r>
              <a:rPr lang="en-US" dirty="0" smtClean="0"/>
              <a:t>Root port is port that is closest to root bridge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0"/>
            <a:ext cx="762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 designated Port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38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Every segment has a designated port and all traffic is sent or received by designated port only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124200"/>
            <a:ext cx="8153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Frame header changes through router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752601"/>
            <a:ext cx="7239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495800"/>
            <a:ext cx="8153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62484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Frame Exchange in a routed network 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Broadcast and collision domain in routed network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1"/>
            <a:ext cx="7620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Network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450" y="1233489"/>
            <a:ext cx="8229600" cy="358867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OSI ( Open Standard Interconnect ) Model  Has seven layers</a:t>
            </a:r>
          </a:p>
          <a:p>
            <a:pPr lvl="1"/>
            <a:r>
              <a:rPr lang="en-US" dirty="0" smtClean="0"/>
              <a:t>Physical, Data Link, Network, Transport, Session, Presentation, and Application.</a:t>
            </a:r>
          </a:p>
          <a:p>
            <a:r>
              <a:rPr lang="en-US" dirty="0" smtClean="0"/>
              <a:t>Fibre Channel does not follow this model, the protocol has been broken into five layers</a:t>
            </a:r>
          </a:p>
          <a:p>
            <a:pPr lvl="1"/>
            <a:r>
              <a:rPr lang="en-US" dirty="0" smtClean="0"/>
              <a:t>FC-0, FC-1, FC-2, FC-3, and FC-4</a:t>
            </a:r>
          </a:p>
          <a:p>
            <a:pPr lvl="1"/>
            <a:r>
              <a:rPr lang="en-US" dirty="0" smtClean="0"/>
              <a:t>FC-0 to FC-2 contains the physical description of Fibre Channel defined in the FC-PH </a:t>
            </a:r>
          </a:p>
          <a:p>
            <a:pPr lvl="1"/>
            <a:r>
              <a:rPr lang="en-US" dirty="0" smtClean="0"/>
              <a:t>FC-3 and FC-4 describe the interface with other applications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Channel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189" y="1371600"/>
            <a:ext cx="8647861" cy="5210354"/>
          </a:xfrm>
        </p:spPr>
        <p:txBody>
          <a:bodyPr/>
          <a:lstStyle/>
          <a:p>
            <a:r>
              <a:rPr lang="en-US" sz="2400" dirty="0" smtClean="0"/>
              <a:t>channel is a closed, direct, structured, and predictable mechanism for transmitting data between relatively few entities.</a:t>
            </a:r>
          </a:p>
          <a:p>
            <a:r>
              <a:rPr lang="en-US" sz="2400" dirty="0" smtClean="0"/>
              <a:t> It provides a direct or switched point-to-point connection between the communicating devices. </a:t>
            </a:r>
          </a:p>
          <a:p>
            <a:r>
              <a:rPr lang="en-US" sz="2400" dirty="0" smtClean="0"/>
              <a:t>once a channel is set up, there is very little decision making needed enabling hardware-intensive environment and transports data at the high speed with low overhead.</a:t>
            </a:r>
          </a:p>
          <a:p>
            <a:r>
              <a:rPr lang="en-US" sz="2400" dirty="0" smtClean="0"/>
              <a:t>Channels are commonly used to connect peripheral devices such as a disk drive, printer, tape drive, etc. to a workstation. </a:t>
            </a:r>
          </a:p>
          <a:p>
            <a:r>
              <a:rPr lang="en-US" sz="2400" dirty="0" smtClean="0"/>
              <a:t>Common channel protocols are Small Computer System Interface (SCSI) and High Performance Parallel Interface (HIPPI).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309" y="990600"/>
            <a:ext cx="8673741" cy="5638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Networks are aggregations of distributed nodes(like workstations, file servers or peripherals) with there own protocol that support interaction among these nodes.</a:t>
            </a:r>
          </a:p>
          <a:p>
            <a:r>
              <a:rPr lang="en-US" sz="2400" dirty="0" smtClean="0"/>
              <a:t>Networks are unstructured and unpredictable</a:t>
            </a:r>
          </a:p>
          <a:p>
            <a:r>
              <a:rPr lang="en-US" sz="2400" dirty="0" smtClean="0"/>
              <a:t>Networks are able to automatically adjust to changing environments and can support a larger number of connected nodes.</a:t>
            </a:r>
          </a:p>
          <a:p>
            <a:r>
              <a:rPr lang="en-US" sz="2400" dirty="0" smtClean="0"/>
              <a:t>Require decision making in order to successfully route data from one point to another.</a:t>
            </a:r>
          </a:p>
          <a:p>
            <a:r>
              <a:rPr lang="en-US" sz="2400" dirty="0" smtClean="0"/>
              <a:t>Networks have relatively high overhead since they are software-intensive </a:t>
            </a:r>
          </a:p>
          <a:p>
            <a:r>
              <a:rPr lang="en-US" sz="2400" dirty="0" smtClean="0"/>
              <a:t>networks inherently slower than channels.</a:t>
            </a:r>
          </a:p>
          <a:p>
            <a:r>
              <a:rPr lang="en-US" sz="2400" dirty="0" smtClean="0"/>
              <a:t>Examples of common networks are Ethernet, Token Ring, and Fiber Distributed Data Interface (FDDI)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availability network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130424"/>
            <a:ext cx="7696199" cy="366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availability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notice that there exists multiple paths from various switches  and some kind of loop is formed among them</a:t>
            </a:r>
          </a:p>
          <a:p>
            <a:r>
              <a:rPr lang="en-US" dirty="0" smtClean="0"/>
              <a:t>In network loop  can cause  severe issues </a:t>
            </a:r>
          </a:p>
          <a:p>
            <a:r>
              <a:rPr lang="en-US" dirty="0" smtClean="0"/>
              <a:t>Loops can be formed for verity of reason</a:t>
            </a:r>
          </a:p>
          <a:p>
            <a:pPr lvl="1"/>
            <a:r>
              <a:rPr lang="en-US" dirty="0" smtClean="0"/>
              <a:t>To provide redundancy</a:t>
            </a:r>
          </a:p>
          <a:p>
            <a:pPr lvl="1"/>
            <a:r>
              <a:rPr lang="en-US" dirty="0" smtClean="0"/>
              <a:t>Loop can be formed due to mistake (unintentional )</a:t>
            </a:r>
          </a:p>
          <a:p>
            <a:pPr lvl="1"/>
            <a:r>
              <a:rPr lang="en-US" dirty="0" smtClean="0"/>
              <a:t>Loops can result into </a:t>
            </a:r>
          </a:p>
          <a:p>
            <a:pPr lvl="2"/>
            <a:r>
              <a:rPr lang="en-US" dirty="0" smtClean="0"/>
              <a:t>Broadcast storm</a:t>
            </a:r>
          </a:p>
          <a:p>
            <a:pPr lvl="2"/>
            <a:r>
              <a:rPr lang="en-US" dirty="0" smtClean="0"/>
              <a:t>Bridge table corruption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Broadcast creates a feed back loop 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1371600"/>
            <a:ext cx="7467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</a:t>
            </a:r>
            <a:r>
              <a:rPr lang="en-US" smtClean="0"/>
              <a:t>table corruption </a:t>
            </a: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835150"/>
            <a:ext cx="7239000" cy="448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Spanning Tree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2438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STP is loop avoidance protocol</a:t>
            </a:r>
          </a:p>
          <a:p>
            <a:r>
              <a:rPr lang="en-US" dirty="0" smtClean="0"/>
              <a:t>Key concept</a:t>
            </a:r>
          </a:p>
          <a:p>
            <a:pPr lvl="1"/>
            <a:r>
              <a:rPr lang="en-US" dirty="0" smtClean="0"/>
              <a:t>Bridge ID</a:t>
            </a:r>
          </a:p>
          <a:p>
            <a:pPr lvl="1"/>
            <a:r>
              <a:rPr lang="en-US" dirty="0" smtClean="0"/>
              <a:t>Path cost </a:t>
            </a:r>
          </a:p>
          <a:p>
            <a:pPr lvl="1"/>
            <a:r>
              <a:rPr lang="en-US" dirty="0" smtClean="0"/>
              <a:t>The default bridge priority is 32768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810000"/>
            <a:ext cx="6858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cost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802.1D originally defined cost as 1000Mbps divided by bandwidth of the link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514600"/>
            <a:ext cx="7010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STP decision sequence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creating loop free topology, STP always uses four step decision sequence </a:t>
            </a:r>
          </a:p>
          <a:p>
            <a:pPr lvl="1"/>
            <a:r>
              <a:rPr lang="en-US" dirty="0" smtClean="0"/>
              <a:t>Lowest root BID</a:t>
            </a:r>
          </a:p>
          <a:p>
            <a:pPr lvl="1"/>
            <a:r>
              <a:rPr lang="en-US" dirty="0" smtClean="0"/>
              <a:t>Lowest path cost </a:t>
            </a:r>
          </a:p>
          <a:p>
            <a:pPr lvl="1"/>
            <a:r>
              <a:rPr lang="en-US" dirty="0" smtClean="0"/>
              <a:t>Lowest sender BID</a:t>
            </a:r>
          </a:p>
          <a:p>
            <a:pPr lvl="1"/>
            <a:r>
              <a:rPr lang="en-US" dirty="0" smtClean="0"/>
              <a:t>Lowest Port ID</a:t>
            </a:r>
          </a:p>
          <a:p>
            <a:r>
              <a:rPr lang="en-US" dirty="0" smtClean="0"/>
              <a:t>Bridges generate &amp; pass special frame Known as BPDU (Bridge protocol data unit ) </a:t>
            </a:r>
          </a:p>
          <a:p>
            <a:r>
              <a:rPr lang="en-US" dirty="0" smtClean="0"/>
              <a:t>It considers all BPDU received on port, and uses the best BPDU </a:t>
            </a:r>
          </a:p>
          <a:p>
            <a:r>
              <a:rPr lang="en-US" dirty="0" smtClean="0"/>
              <a:t>All port send BPDU every 2 second and stop once they receive better BPDU </a:t>
            </a:r>
          </a:p>
          <a:p>
            <a:r>
              <a:rPr lang="en-US" dirty="0" smtClean="0"/>
              <a:t>If more attractive BPDU stops arriving from neighbour for a period of more than 20 seconds the local ports once again can resume sending BPDU </a:t>
            </a:r>
          </a:p>
          <a:p>
            <a:r>
              <a:rPr lang="en-US" dirty="0" smtClean="0"/>
              <a:t>Two types of BPDU</a:t>
            </a:r>
          </a:p>
          <a:p>
            <a:pPr lvl="1"/>
            <a:r>
              <a:rPr lang="en-US" dirty="0" smtClean="0"/>
              <a:t>Configuration BPDU</a:t>
            </a:r>
          </a:p>
          <a:p>
            <a:pPr lvl="1"/>
            <a:r>
              <a:rPr lang="en-US" dirty="0" smtClean="0"/>
              <a:t>Topology change notification ( TCN ) BPDU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steps of STP convergence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 one root bridge </a:t>
            </a:r>
          </a:p>
          <a:p>
            <a:r>
              <a:rPr lang="en-US" dirty="0" smtClean="0"/>
              <a:t>Elect root port </a:t>
            </a:r>
          </a:p>
          <a:p>
            <a:r>
              <a:rPr lang="en-US" dirty="0" smtClean="0"/>
              <a:t>Elect designated port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580</Words>
  <Application>Microsoft Office PowerPoint</Application>
  <PresentationFormat>On-screen Show (4:3)</PresentationFormat>
  <Paragraphs>70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Network basics </vt:lpstr>
      <vt:lpstr>High availability network</vt:lpstr>
      <vt:lpstr>High availability network</vt:lpstr>
      <vt:lpstr>Broadcast creates a feed back loop </vt:lpstr>
      <vt:lpstr>Bridge table corruption </vt:lpstr>
      <vt:lpstr>Spanning Tree Protocol</vt:lpstr>
      <vt:lpstr>Path cost </vt:lpstr>
      <vt:lpstr>STP decision sequence </vt:lpstr>
      <vt:lpstr>Three steps of STP convergence </vt:lpstr>
      <vt:lpstr>BPDU layout </vt:lpstr>
      <vt:lpstr>Sample network </vt:lpstr>
      <vt:lpstr>Elect root bridge </vt:lpstr>
      <vt:lpstr>Elect root port </vt:lpstr>
      <vt:lpstr>Elect designated Port </vt:lpstr>
      <vt:lpstr>Frame header changes through router </vt:lpstr>
      <vt:lpstr>Broadcast and collision domain in routed network</vt:lpstr>
      <vt:lpstr>Network </vt:lpstr>
      <vt:lpstr>What is Channel ?</vt:lpstr>
      <vt:lpstr>Network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JPM</dc:creator>
  <cp:lastModifiedBy>JPM</cp:lastModifiedBy>
  <cp:revision>49</cp:revision>
  <dcterms:created xsi:type="dcterms:W3CDTF">2006-08-16T00:00:00Z</dcterms:created>
  <dcterms:modified xsi:type="dcterms:W3CDTF">2020-02-03T04:25:27Z</dcterms:modified>
</cp:coreProperties>
</file>